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8" r:id="rId3"/>
    <p:sldId id="302" r:id="rId4"/>
    <p:sldId id="326" r:id="rId5"/>
    <p:sldId id="355" r:id="rId6"/>
    <p:sldId id="305" r:id="rId7"/>
    <p:sldId id="290" r:id="rId8"/>
    <p:sldId id="350" r:id="rId9"/>
    <p:sldId id="257" r:id="rId10"/>
    <p:sldId id="263" r:id="rId11"/>
    <p:sldId id="267" r:id="rId12"/>
    <p:sldId id="284" r:id="rId13"/>
    <p:sldId id="293" r:id="rId14"/>
    <p:sldId id="289" r:id="rId15"/>
    <p:sldId id="282" r:id="rId16"/>
    <p:sldId id="265" r:id="rId17"/>
    <p:sldId id="258" r:id="rId18"/>
    <p:sldId id="309" r:id="rId19"/>
    <p:sldId id="311" r:id="rId20"/>
    <p:sldId id="357" r:id="rId21"/>
    <p:sldId id="271" r:id="rId22"/>
    <p:sldId id="281" r:id="rId23"/>
    <p:sldId id="345" r:id="rId24"/>
    <p:sldId id="259" r:id="rId25"/>
    <p:sldId id="260" r:id="rId26"/>
    <p:sldId id="288" r:id="rId27"/>
    <p:sldId id="291" r:id="rId28"/>
    <p:sldId id="261" r:id="rId29"/>
    <p:sldId id="277" r:id="rId30"/>
    <p:sldId id="262" r:id="rId31"/>
    <p:sldId id="336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cel registration sheets" id="{C6331D6E-2621-426C-B0BF-B9DE7DB36E6C}">
          <p14:sldIdLst>
            <p14:sldId id="256"/>
            <p14:sldId id="378"/>
            <p14:sldId id="302"/>
          </p14:sldIdLst>
        </p14:section>
        <p14:section name="Multinational Corporations" id="{3C5F16A6-A807-483B-9F62-DF85F191E3A4}">
          <p14:sldIdLst>
            <p14:sldId id="326"/>
            <p14:sldId id="355"/>
            <p14:sldId id="305"/>
            <p14:sldId id="290"/>
            <p14:sldId id="350"/>
            <p14:sldId id="257"/>
            <p14:sldId id="263"/>
            <p14:sldId id="267"/>
            <p14:sldId id="284"/>
            <p14:sldId id="293"/>
            <p14:sldId id="289"/>
            <p14:sldId id="282"/>
            <p14:sldId id="265"/>
          </p14:sldIdLst>
        </p14:section>
        <p14:section name="cities counties states" id="{62E5CC06-A2FA-44FF-B018-CAF1DAB821DD}">
          <p14:sldIdLst>
            <p14:sldId id="258"/>
            <p14:sldId id="309"/>
            <p14:sldId id="311"/>
            <p14:sldId id="357"/>
            <p14:sldId id="271"/>
            <p14:sldId id="281"/>
          </p14:sldIdLst>
        </p14:section>
        <p14:section name="Religious" id="{9FE965F9-7C60-4196-B486-B8E43F0924EB}">
          <p14:sldIdLst>
            <p14:sldId id="345"/>
            <p14:sldId id="259"/>
          </p14:sldIdLst>
        </p14:section>
        <p14:section name="Healthcare" id="{D4C14E28-66A9-458A-B49C-86C8E0F84A2F}">
          <p14:sldIdLst>
            <p14:sldId id="260"/>
            <p14:sldId id="288"/>
            <p14:sldId id="291"/>
            <p14:sldId id="261"/>
          </p14:sldIdLst>
        </p14:section>
        <p14:section name="Fincial" id="{AC954773-6A41-402C-8929-30035308B70C}">
          <p14:sldIdLst>
            <p14:sldId id="277"/>
          </p14:sldIdLst>
        </p14:section>
        <p14:section name="Higher Education" id="{E4F6DBAD-13DD-4155-B86F-AC46C47DF28D}">
          <p14:sldIdLst>
            <p14:sldId id="262"/>
            <p14:sldId id="336"/>
            <p14:sldId id="268"/>
          </p14:sldIdLst>
        </p14:section>
        <p14:section name="the rest" id="{F573E75C-A66E-4A43-9025-F0CCFBB59FB1}">
          <p14:sldIdLst/>
        </p14:section>
        <p14:section name="the end" id="{A50F0C94-B6C4-44C9-8757-C8B9513BEC8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-4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0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5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84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5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5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 descr="An empty placeholder to add an image. Click on the placeholder and select the image that you wish to add."/>
          <p:cNvSpPr/>
          <p:nvPr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7E96FC9D-FF19-4712-B0F5-4C8B0F732B62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57B63A64-DB8C-4902-ADC3-A5A07913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73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3AD5-FD92-F7C0-4A0D-5EF575C6FF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F4703-4A6D-25ED-E434-A0D1A52EA3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E10F7-1D7D-3329-492B-E10DCC272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266700"/>
            <a:ext cx="101060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4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288A5FA-70CE-3F43-6CF2-B9E4FAA22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" y="685659"/>
            <a:ext cx="12065620" cy="54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A0ABC28-47F6-19DF-3C5D-D3442ECD1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" y="1133357"/>
            <a:ext cx="12008467" cy="45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1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EF578-51A1-69EA-DAD7-B297B523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039"/>
            <a:ext cx="12192000" cy="62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8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01DE2-4EC4-CF9D-E6C5-7A5F6B82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843"/>
            <a:ext cx="12192000" cy="57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0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F1D88-CCD5-7D61-93E9-DFDFA1AA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528"/>
            <a:ext cx="12192000" cy="57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56586-D4BC-17FE-5EAB-DED7C1A5A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863"/>
            <a:ext cx="12192000" cy="51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414286-787B-39A9-81B0-8F44F8AB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" y="625331"/>
            <a:ext cx="12002117" cy="56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CC66AA6-5968-FBA4-4509-2D665152D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" y="660257"/>
            <a:ext cx="12091021" cy="55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36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04F9D-591D-F20E-B05F-D5DE33764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467"/>
            <a:ext cx="12192000" cy="59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0DFA0-300E-1585-1B08-E00F2028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212"/>
            <a:ext cx="12192000" cy="57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068A-28E0-50F9-BAC5-86ECEA5D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C6605-FFFB-CB88-2777-84BD85520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CD44E-0B24-EE7A-DCCF-869E3779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95275"/>
            <a:ext cx="104775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7476C-4964-2353-F4BB-81F44C0D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591"/>
            <a:ext cx="12192000" cy="5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95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7EB7688B-2813-E418-E9E4-AEAF640F7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5" y="669783"/>
            <a:ext cx="11862410" cy="55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1568C-A9E2-9AA0-0847-E3D14F7E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839"/>
            <a:ext cx="12192000" cy="59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7ED08-6C6B-3313-D26E-AA51BF15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90"/>
            <a:ext cx="12192000" cy="57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ADA084-CD0C-8267-7E41-19FFAE51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1" y="641206"/>
            <a:ext cx="11817957" cy="55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2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AB9EA4F-B173-5F49-47DB-82F5458D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" y="806315"/>
            <a:ext cx="11697301" cy="52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1DF2F-51F2-7E2D-ECF7-3EE5BA05D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241"/>
            <a:ext cx="12192000" cy="59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0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0FC6-9979-F802-A5CB-306B473B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203"/>
            <a:ext cx="12192000" cy="5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48A6E3-C7AC-959A-80DC-052640060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" y="628506"/>
            <a:ext cx="12002117" cy="56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6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5B435-8BB5-E801-EF88-F088B957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36"/>
            <a:ext cx="12192000" cy="56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6C191-2E88-F42A-1261-E21B9CDD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57175"/>
            <a:ext cx="120872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40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F02D7E-4E6D-E37D-734E-35B0C3C8F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" y="542776"/>
            <a:ext cx="12065620" cy="57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2841-3DA7-B112-5DCE-FAAD06DD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193"/>
            <a:ext cx="12192000" cy="55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44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6B17C-C740-1013-B03D-FCC5BBAE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757"/>
            <a:ext cx="12192000" cy="57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B46C4-0019-A621-AFF8-EAC1CE365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150"/>
            <a:ext cx="12192000" cy="59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20C5B-569C-7DB8-31AE-634BB213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193"/>
            <a:ext cx="12192000" cy="57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3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E26B3-A198-00F4-C194-C28232A4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753"/>
            <a:ext cx="12192000" cy="60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D515D-A9AF-9B03-40E1-655E6A35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62"/>
            <a:ext cx="12192000" cy="54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0F322-7A10-7675-39DF-2C2C4FF6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237"/>
            <a:ext cx="12192000" cy="58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BEF1627-79D2-F9DA-C9A6-C1305BA96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2" y="650732"/>
            <a:ext cx="11976716" cy="55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4584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LOGY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" id="{69AD7AD3-CE48-452B-92AD-ABC74923D78A}" vid="{1E283358-7754-42C9-A87A-54F0E01200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</Template>
  <TotalTime>478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Candara</vt:lpstr>
      <vt:lpstr>Consolas</vt:lpstr>
      <vt:lpstr>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Owens</dc:creator>
  <cp:lastModifiedBy>Tim Owens</cp:lastModifiedBy>
  <cp:revision>76</cp:revision>
  <dcterms:created xsi:type="dcterms:W3CDTF">2023-05-11T18:34:41Z</dcterms:created>
  <dcterms:modified xsi:type="dcterms:W3CDTF">2023-05-12T04:04:09Z</dcterms:modified>
</cp:coreProperties>
</file>